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08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D6200-87C3-4987-BC2D-4F62CB6D13D9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074A9-ABB8-464B-B460-470AE04D1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4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SC: only 2012; 22 events without </a:t>
            </a:r>
            <a:r>
              <a:rPr lang="en-US" dirty="0" err="1" smtClean="0"/>
              <a:t>ShakeMap</a:t>
            </a:r>
            <a:r>
              <a:rPr lang="en-US" dirty="0" smtClean="0"/>
              <a:t> (not shown) – events may have been cancelled or magnitude downgraded; 4 maps with times &gt; 10 minutes for most of them, </a:t>
            </a:r>
            <a:r>
              <a:rPr lang="en-US" dirty="0" err="1" smtClean="0"/>
              <a:t>ShakeMap</a:t>
            </a:r>
            <a:r>
              <a:rPr lang="en-US" dirty="0" smtClean="0"/>
              <a:t> had to be run by hand</a:t>
            </a:r>
          </a:p>
          <a:p>
            <a:endParaRPr lang="en-US" dirty="0"/>
          </a:p>
          <a:p>
            <a:r>
              <a:rPr lang="en-US" dirty="0" smtClean="0"/>
              <a:t>For NC: 9 with T&gt;10 min, 7 with T&gt;15 min. Latter: magnitude raised when moment tensor done or relocated closer to border of network.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CGS: only started delivering to PDL in May; “delayed” because they wait for location/magnitude from authoritative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074A9-ABB8-464B-B460-470AE04D11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30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SC: only 2012; 22 events without </a:t>
            </a:r>
            <a:r>
              <a:rPr lang="en-US" dirty="0" err="1" smtClean="0"/>
              <a:t>ShakeMap</a:t>
            </a:r>
            <a:r>
              <a:rPr lang="en-US" dirty="0" smtClean="0"/>
              <a:t> (not shown) – events may have been cancelled or magnitude downgraded; 4 maps with times &gt; 10 minutes for most of them, </a:t>
            </a:r>
            <a:r>
              <a:rPr lang="en-US" dirty="0" err="1" smtClean="0"/>
              <a:t>ShakeMap</a:t>
            </a:r>
            <a:r>
              <a:rPr lang="en-US" dirty="0" smtClean="0"/>
              <a:t> had to be run by hand</a:t>
            </a:r>
          </a:p>
          <a:p>
            <a:endParaRPr lang="en-US" dirty="0"/>
          </a:p>
          <a:p>
            <a:r>
              <a:rPr lang="en-US" dirty="0" smtClean="0"/>
              <a:t>For NC: 9 with T&gt;10 min, 7 with T&gt;15 min. Latter: magnitude raised when moment tensor done or relocated closer to border of network.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CGS: only started delivering to PDL in May; “delayed” because they wait for location/magnitude from authoritative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074A9-ABB8-464B-B460-470AE04D11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3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SC: only 2012; 22 events without </a:t>
            </a:r>
            <a:r>
              <a:rPr lang="en-US" dirty="0" err="1" smtClean="0"/>
              <a:t>ShakeMap</a:t>
            </a:r>
            <a:r>
              <a:rPr lang="en-US" dirty="0" smtClean="0"/>
              <a:t> (not shown) – events may have been cancelled or magnitude downgraded; 4 maps with times &gt; 10 minutes for most of them, </a:t>
            </a:r>
            <a:r>
              <a:rPr lang="en-US" dirty="0" err="1" smtClean="0"/>
              <a:t>ShakeMap</a:t>
            </a:r>
            <a:r>
              <a:rPr lang="en-US" dirty="0" smtClean="0"/>
              <a:t> had to be run by hand</a:t>
            </a:r>
          </a:p>
          <a:p>
            <a:endParaRPr lang="en-US" dirty="0"/>
          </a:p>
          <a:p>
            <a:r>
              <a:rPr lang="en-US" dirty="0" smtClean="0"/>
              <a:t>For NC: 9 with T&gt;10 min, 7 with T&gt;15 min. Latter: magnitude raised when moment tensor done or relocated closer to border of network.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CGS: only started delivering to PDL in May; “delayed” because they wait for location/magnitude from authoritative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074A9-ABB8-464B-B460-470AE04D11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3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9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5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2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1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7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7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4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0751-93FE-4413-83A5-AB001349D8CC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0A45-7572-4AC5-BAB0-ECBF7C339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5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n.org/shakema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arthquake.usgs.gov/earthquakes/shakema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CISN </a:t>
            </a:r>
            <a:r>
              <a:rPr lang="en-US" dirty="0" err="1" smtClean="0"/>
              <a:t>ShakeMap</a:t>
            </a:r>
            <a:r>
              <a:rPr lang="en-US" dirty="0" smtClean="0"/>
              <a:t> Improvements </a:t>
            </a:r>
            <a:br>
              <a:rPr lang="en-US" dirty="0" smtClean="0"/>
            </a:br>
            <a:r>
              <a:rPr lang="en-US" dirty="0" smtClean="0"/>
              <a:t>since 2012</a:t>
            </a:r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166878"/>
            <a:ext cx="708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000" dirty="0" smtClean="0"/>
              <a:t>NC/SC Products delivered to USGS (USGS website, </a:t>
            </a:r>
            <a:r>
              <a:rPr lang="en-US" sz="3000" dirty="0" err="1" smtClean="0"/>
              <a:t>ShakeCast</a:t>
            </a:r>
            <a:r>
              <a:rPr lang="en-US" sz="3000" dirty="0" smtClean="0"/>
              <a:t>, PAGER) through new </a:t>
            </a:r>
            <a:r>
              <a:rPr lang="en-US" sz="3000" dirty="0" smtClean="0">
                <a:solidFill>
                  <a:srgbClr val="FF0000"/>
                </a:solidFill>
              </a:rPr>
              <a:t>P</a:t>
            </a:r>
            <a:r>
              <a:rPr lang="en-US" sz="3000" dirty="0" smtClean="0"/>
              <a:t>roduct </a:t>
            </a:r>
            <a:r>
              <a:rPr lang="en-US" sz="3000" dirty="0" smtClean="0">
                <a:solidFill>
                  <a:srgbClr val="FF0000"/>
                </a:solidFill>
              </a:rPr>
              <a:t>D</a:t>
            </a:r>
            <a:r>
              <a:rPr lang="en-US" sz="3000" dirty="0" smtClean="0"/>
              <a:t>istribution </a:t>
            </a:r>
            <a:r>
              <a:rPr lang="en-US" sz="3000" dirty="0" smtClean="0">
                <a:solidFill>
                  <a:srgbClr val="FF0000"/>
                </a:solidFill>
              </a:rPr>
              <a:t>L</a:t>
            </a:r>
            <a:r>
              <a:rPr lang="en-US" sz="3000" dirty="0" smtClean="0"/>
              <a:t>ayer (PDL)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 err="1" smtClean="0"/>
              <a:t>ShakeMap</a:t>
            </a:r>
            <a:r>
              <a:rPr lang="en-US" sz="3000" dirty="0" smtClean="0"/>
              <a:t> links for SC, NC and CGS at </a:t>
            </a:r>
            <a:r>
              <a:rPr lang="en-US" sz="3000" dirty="0" smtClean="0">
                <a:hlinkClick r:id="rId3"/>
              </a:rPr>
              <a:t>http://www.cisn.org</a:t>
            </a:r>
            <a:r>
              <a:rPr lang="en-US" sz="30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 smtClean="0"/>
              <a:t>Hardware upgrades at SC/CGS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 smtClean="0"/>
              <a:t>Configurations </a:t>
            </a:r>
            <a:r>
              <a:rPr lang="en-US" sz="3000" dirty="0"/>
              <a:t>shared between operations </a:t>
            </a:r>
            <a:r>
              <a:rPr lang="en-US" sz="3000" dirty="0" smtClean="0"/>
              <a:t>centers (NC, SC, CGS)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21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CISN </a:t>
            </a:r>
            <a:r>
              <a:rPr lang="en-US" dirty="0" err="1" smtClean="0"/>
              <a:t>ShakeMap</a:t>
            </a:r>
            <a:r>
              <a:rPr lang="en-US" dirty="0" smtClean="0"/>
              <a:t> Performance </a:t>
            </a:r>
            <a:br>
              <a:rPr lang="en-US" dirty="0" smtClean="0"/>
            </a:br>
            <a:r>
              <a:rPr lang="en-US" sz="3100" dirty="0" smtClean="0"/>
              <a:t>2012-2013</a:t>
            </a:r>
            <a:endParaRPr lang="en-US" sz="3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8134000" cy="540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451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CISN </a:t>
            </a:r>
            <a:r>
              <a:rPr lang="en-US" dirty="0" err="1" smtClean="0"/>
              <a:t>ShakeMap</a:t>
            </a:r>
            <a:r>
              <a:rPr lang="en-US" dirty="0" smtClean="0"/>
              <a:t> Redundancy and Backup</a:t>
            </a:r>
            <a:endParaRPr lang="en-US" sz="31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752600"/>
            <a:ext cx="7086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000" dirty="0"/>
              <a:t>Configurations shared between operations centers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 err="1" smtClean="0"/>
              <a:t>ShakeMaps</a:t>
            </a:r>
            <a:r>
              <a:rPr lang="en-US" sz="3000" dirty="0" smtClean="0"/>
              <a:t> published  rapidly to </a:t>
            </a:r>
            <a:r>
              <a:rPr lang="en-US" dirty="0" smtClean="0">
                <a:hlinkClick r:id="rId3"/>
              </a:rPr>
              <a:t>http://www.cisn.org/shakemap/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http://earthquake.usgs.gov/earthquakes/shakemap/</a:t>
            </a:r>
            <a:r>
              <a:rPr lang="en-US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000" dirty="0" smtClean="0"/>
              <a:t>CGS to publish backup </a:t>
            </a:r>
            <a:r>
              <a:rPr lang="en-US" sz="3000" dirty="0" err="1" smtClean="0"/>
              <a:t>ShakeMap</a:t>
            </a:r>
            <a:r>
              <a:rPr lang="en-US" sz="3000" dirty="0" smtClean="0"/>
              <a:t> after 10 minutes if no SC/NC </a:t>
            </a:r>
            <a:r>
              <a:rPr lang="en-US" sz="3000" dirty="0" err="1" smtClean="0"/>
              <a:t>ShakeMap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707255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/>
              <a:t>CGS has its own SM data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/>
              <a:t>CGS receives event info through EIDS/PDL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/>
              <a:t>CGS has other real-time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40687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389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CISN ShakeMap Improvements  since 2012</vt:lpstr>
      <vt:lpstr>CISN ShakeMap Performance  2012-2013</vt:lpstr>
      <vt:lpstr>CISN ShakeMap Redundancy and Backup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CISN ShakeMap Performance  2012-2013</dc:title>
  <dc:creator>Peggy Hellweg</dc:creator>
  <cp:lastModifiedBy>Peggy Hellweg</cp:lastModifiedBy>
  <cp:revision>7</cp:revision>
  <dcterms:created xsi:type="dcterms:W3CDTF">2013-03-23T20:48:58Z</dcterms:created>
  <dcterms:modified xsi:type="dcterms:W3CDTF">2013-03-24T18:13:28Z</dcterms:modified>
</cp:coreProperties>
</file>