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Default Extension="pict" ContentType="image/pict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Default Extension="vml" ContentType="application/vnd.openxmlformats-officedocument.vmlDrawing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2" r:id="rId3"/>
    <p:sldId id="259" r:id="rId4"/>
    <p:sldId id="257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5AE-C630-A248-8DA9-CCDF24735A60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9C8F-020B-4743-A651-265608167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5AE-C630-A248-8DA9-CCDF24735A60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9C8F-020B-4743-A651-265608167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5AE-C630-A248-8DA9-CCDF24735A60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9C8F-020B-4743-A651-265608167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5AE-C630-A248-8DA9-CCDF24735A60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9C8F-020B-4743-A651-265608167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5AE-C630-A248-8DA9-CCDF24735A60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9C8F-020B-4743-A651-265608167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5AE-C630-A248-8DA9-CCDF24735A60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9C8F-020B-4743-A651-265608167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5AE-C630-A248-8DA9-CCDF24735A60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9C8F-020B-4743-A651-265608167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5AE-C630-A248-8DA9-CCDF24735A60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9C8F-020B-4743-A651-265608167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5AE-C630-A248-8DA9-CCDF24735A60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9C8F-020B-4743-A651-265608167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5AE-C630-A248-8DA9-CCDF24735A60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9C8F-020B-4743-A651-265608167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D5AE-C630-A248-8DA9-CCDF24735A60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9C8F-020B-4743-A651-265608167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0D5AE-C630-A248-8DA9-CCDF24735A60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79C8F-020B-4743-A651-265608167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hauksson:Desktop:SCSN_Egill_Hauksson_edit_02.doc!OLE_LINK1" TargetMode="External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418" y="536963"/>
            <a:ext cx="7772400" cy="2159644"/>
          </a:xfrm>
        </p:spPr>
        <p:txBody>
          <a:bodyPr>
            <a:normAutofit/>
          </a:bodyPr>
          <a:lstStyle/>
          <a:p>
            <a:r>
              <a:rPr lang="en-US" dirty="0" smtClean="0"/>
              <a:t>Caltech/USGS Southern California Seismic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8462"/>
            <a:ext cx="6400800" cy="1752600"/>
          </a:xfrm>
        </p:spPr>
        <p:txBody>
          <a:bodyPr/>
          <a:lstStyle/>
          <a:p>
            <a:r>
              <a:rPr lang="en-US" dirty="0" smtClean="0"/>
              <a:t>Egill Hauksson, Caltech </a:t>
            </a:r>
          </a:p>
          <a:p>
            <a:r>
              <a:rPr lang="en-US" dirty="0" smtClean="0"/>
              <a:t>&amp; </a:t>
            </a:r>
          </a:p>
          <a:p>
            <a:r>
              <a:rPr lang="en-US" dirty="0" smtClean="0"/>
              <a:t>Doug Given, USGS Pasadena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3936" y="5873273"/>
            <a:ext cx="456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CISN Meeting, Sacramento, 14 December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447"/>
            <a:ext cx="8229600" cy="978831"/>
          </a:xfrm>
        </p:spPr>
        <p:txBody>
          <a:bodyPr/>
          <a:lstStyle/>
          <a:p>
            <a:r>
              <a:rPr lang="en-US" b="1" dirty="0" smtClean="0"/>
              <a:t>What we risk!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041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reporting on a major damaging earthquake</a:t>
            </a:r>
          </a:p>
          <a:p>
            <a:r>
              <a:rPr lang="en-US" dirty="0" smtClean="0"/>
              <a:t>Making a gap in the continuous earthquake record</a:t>
            </a:r>
          </a:p>
          <a:p>
            <a:r>
              <a:rPr lang="en-US" dirty="0" smtClean="0"/>
              <a:t>Rebuilding new CISN like infrastructure will be much more expensive</a:t>
            </a:r>
          </a:p>
          <a:p>
            <a:r>
              <a:rPr lang="en-US" dirty="0" smtClean="0"/>
              <a:t>The partnerships of emergency responders, policy makers, and scientists may wither</a:t>
            </a:r>
          </a:p>
          <a:p>
            <a:r>
              <a:rPr lang="en-US" dirty="0" smtClean="0"/>
              <a:t>Response &amp; recovery may take longer than necessary</a:t>
            </a:r>
          </a:p>
          <a:p>
            <a:r>
              <a:rPr lang="en-US" dirty="0" smtClean="0"/>
              <a:t>Ongoing training of the public and media may lapse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1-12-13 at 9.22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276" y="981334"/>
            <a:ext cx="2739606" cy="1822381"/>
          </a:xfrm>
          <a:prstGeom prst="rect">
            <a:avLst/>
          </a:prstGeom>
        </p:spPr>
      </p:pic>
      <p:pic>
        <p:nvPicPr>
          <p:cNvPr id="5" name="Picture 4" descr="Screen shot 2011-12-13 at 9.20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512" y="3818132"/>
            <a:ext cx="2728488" cy="1825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ISN_Data_Pro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64198" y="0"/>
            <a:ext cx="599942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02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Effects</a:t>
            </a:r>
            <a:r>
              <a:rPr lang="en-US" b="1" dirty="0" smtClean="0"/>
              <a:t> of Gradual Funding </a:t>
            </a:r>
            <a:r>
              <a:rPr lang="en-US" b="1" dirty="0" smtClean="0"/>
              <a:t>Cuts: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CISN T1-ring being decommissioned</a:t>
            </a:r>
          </a:p>
          <a:p>
            <a:r>
              <a:rPr lang="en-US" dirty="0" smtClean="0"/>
              <a:t>Equipment upgrades are lagging</a:t>
            </a:r>
          </a:p>
          <a:p>
            <a:r>
              <a:rPr lang="en-US" dirty="0" smtClean="0"/>
              <a:t>Decreased robustness in telemetry </a:t>
            </a:r>
          </a:p>
          <a:p>
            <a:r>
              <a:rPr lang="en-US" dirty="0" smtClean="0"/>
              <a:t>Statewide exchange of data from stations</a:t>
            </a:r>
          </a:p>
          <a:p>
            <a:r>
              <a:rPr lang="en-US" dirty="0" smtClean="0"/>
              <a:t>Software system updates lagging</a:t>
            </a:r>
          </a:p>
          <a:p>
            <a:r>
              <a:rPr lang="en-US" dirty="0" smtClean="0"/>
              <a:t>Not attempted to implement statewide backup</a:t>
            </a:r>
          </a:p>
          <a:p>
            <a:r>
              <a:rPr lang="en-US" dirty="0" smtClean="0"/>
              <a:t>Staff only “one deep”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997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New Possible Investments with “other funds”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99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Replace obsolete “frame relay” data communications technology: </a:t>
            </a:r>
          </a:p>
          <a:p>
            <a:pPr lvl="1"/>
            <a:r>
              <a:rPr lang="en-US" dirty="0" smtClean="0"/>
              <a:t>need Cal EMA to approve Caltech for GSA rates</a:t>
            </a:r>
          </a:p>
          <a:p>
            <a:r>
              <a:rPr lang="en-US" dirty="0" smtClean="0"/>
              <a:t>Upgrade of sensor systems from </a:t>
            </a:r>
            <a:r>
              <a:rPr lang="en-US" dirty="0" err="1" smtClean="0"/>
              <a:t>TriNet</a:t>
            </a:r>
            <a:r>
              <a:rPr lang="en-US" dirty="0" smtClean="0"/>
              <a:t> era</a:t>
            </a:r>
          </a:p>
          <a:p>
            <a:r>
              <a:rPr lang="en-US" dirty="0" smtClean="0"/>
              <a:t>Upgrade 1970s analog stations to contribute data to </a:t>
            </a:r>
            <a:r>
              <a:rPr lang="en-US" dirty="0" err="1" smtClean="0"/>
              <a:t>ShakeMap</a:t>
            </a:r>
            <a:r>
              <a:rPr lang="en-US" dirty="0" smtClean="0"/>
              <a:t> &amp; EEW</a:t>
            </a:r>
          </a:p>
          <a:p>
            <a:r>
              <a:rPr lang="en-US" dirty="0" smtClean="0"/>
              <a:t>New software systems for alarming, notification, &amp; product tracking</a:t>
            </a:r>
          </a:p>
          <a:p>
            <a:r>
              <a:rPr lang="en-US" dirty="0" smtClean="0"/>
              <a:t>New production versions of EEW software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1-12-13 at 7.09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25"/>
            <a:ext cx="9144000" cy="6831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05587" cy="28013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1970s Analog</a:t>
            </a:r>
            <a:br>
              <a:rPr lang="en-US" dirty="0" smtClean="0"/>
            </a:br>
            <a:r>
              <a:rPr lang="en-US" dirty="0" smtClean="0"/>
              <a:t>Stations </a:t>
            </a:r>
            <a:br>
              <a:rPr lang="en-US" dirty="0" smtClean="0"/>
            </a:br>
            <a:r>
              <a:rPr lang="en-US" dirty="0" smtClean="0"/>
              <a:t>Upgrades</a:t>
            </a:r>
            <a:endParaRPr lang="en-US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313863" y="38100"/>
          <a:ext cx="5600700" cy="6819900"/>
        </p:xfrm>
        <a:graphic>
          <a:graphicData uri="http://schemas.openxmlformats.org/presentationml/2006/ole">
            <p:oleObj spid="_x0000_s18434" name="Document" r:id="rId3" imgW="5600700" imgH="6819900" progId="Word.Document.12">
              <p:link updateAutomatic="1"/>
            </p:oleObj>
          </a:graphicData>
        </a:graphic>
      </p:graphicFrame>
      <p:pic>
        <p:nvPicPr>
          <p:cNvPr id="4" name="Picture 3" descr="Screen shot 2011-12-13 at 9.25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89" y="4329964"/>
            <a:ext cx="2901542" cy="12972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194</Words>
  <Application>Microsoft Macintosh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Macintosh HD:Users:hauksson:Desktop:SCSN_Egill_Hauksson_edit_02.doc!OLE_LINK1</vt:lpstr>
      <vt:lpstr>Caltech/USGS Southern California Seismic Network</vt:lpstr>
      <vt:lpstr>What we risk!</vt:lpstr>
      <vt:lpstr>Slide 3</vt:lpstr>
      <vt:lpstr>Effects of Gradual Funding Cuts:</vt:lpstr>
      <vt:lpstr>New Possible Investments with “other funds”</vt:lpstr>
      <vt:lpstr>Slide 6</vt:lpstr>
      <vt:lpstr>1970s Analog Stations  Upgrades</vt:lpstr>
    </vt:vector>
  </TitlesOfParts>
  <Manager/>
  <Company>Caltech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Caltech/USGS Southern California Seismic Network</dc:title>
  <dc:subject/>
  <dc:creator>Egill Hauksson</dc:creator>
  <cp:keywords/>
  <dc:description/>
  <cp:lastModifiedBy>Egill Hauksson</cp:lastModifiedBy>
  <cp:revision>14</cp:revision>
  <dcterms:created xsi:type="dcterms:W3CDTF">2011-12-14T05:11:59Z</dcterms:created>
  <dcterms:modified xsi:type="dcterms:W3CDTF">2011-12-14T05:50:51Z</dcterms:modified>
  <cp:category/>
</cp:coreProperties>
</file>